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129CA-0991-461C-8C0F-E0A51B1907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51621-ADF9-42AC-B7A1-94B3EAF260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117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43016-1C2A-4FAA-8593-8A96D00B4B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89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9286E-118A-4438-8140-4F42E7F7B7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55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7985F-1EC7-4FD2-8D83-0C2AA607E51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18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2F7EA-8F04-411B-8A15-153BB77A9C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34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55DA-4AD7-4988-9406-0C2AFFAAF8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08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AE8B3-1D6E-4B3E-99EF-ADA0FDD9E8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96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15F84-C1CB-489B-A2AC-519A9ACC4C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76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08504-F146-4A70-8C59-9AA570C764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64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ABDAE-8EC7-4526-9444-76168BF2F9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7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74B37-9EEF-47B6-B120-929EA9038C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1FBAE-9F46-4C72-AE40-18DD3E644D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5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CA3A5-8D83-4F21-AFE3-12E1098568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ABE4F-CFCA-4BB7-9E32-6740CF52F4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78E88-17F0-4397-A15D-0B5BBE153B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39F1F-1A96-42F4-B658-6CF2BBADDD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0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A0AF8-36DB-465F-A6E5-80265BF803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08D10-F537-48CF-8C14-094876C4C2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E3E16-8752-46B2-BA09-99FCED577D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E786A-F5C1-41C4-A7C9-7DEB0578C8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F135B-0C37-4E75-8C80-410F0C1775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1D50A-7743-4471-BED2-9542AF4B40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92567-3C20-4B4B-B950-CCF4F34A03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39D58-9660-4D23-8D57-FF74702A67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36703-AF67-4506-A8B2-463086D406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6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B78F9-56DD-47BA-824C-AD85171311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CA95E-1059-44FF-A012-96C156CA53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8DDCC-29AE-46B0-A1F1-F2A3AF3085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0D116-90B4-481C-9F50-68CC8F8545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16142-2BD2-4706-AC20-4796EC2993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00E05-3D43-4489-879F-7167DB8AA3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2D006-EA1C-49C6-844D-6EDBB0F935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53CB3-5D8C-4FD3-BAEC-16CF512275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7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BA7EE-03A6-445B-8B1B-2B6A2F10FA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9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F61E8-2950-4082-A6E4-55DC692D1E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BD00D-DF3C-4560-8640-43FEC209E7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3205D-7E93-4D3E-A15B-72EB0BC854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6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203C4-25AB-4C82-B062-8449A9E62B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40761-6A9D-400D-905C-79B5C4606A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5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15007-229F-492D-AAC8-474ECB6AA6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00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3836F-1914-4216-801C-0A78E6EC44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EDCE4-F80A-49D1-9C56-83C51E6D6E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93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8F925-9832-4582-8CB5-D98AE384A1F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1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F9734-1B8C-4726-B49C-3B7EF71F35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8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EF341-B5DC-41D5-9BEC-8F1B6EE16A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0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CC93E-48F4-4111-95F4-87E2ABD578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4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61AC7-4324-47B8-856E-2886AF7069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688EF-B310-4CD8-9777-6EAFA8E7C5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73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7F2E5-1E83-41F7-BB14-45DE66E340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9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FBC0-3D22-4D3C-9DA2-01C0D0BFE9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3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99253-EFCA-42B3-A0D1-76DCC793518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3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D7107-FD08-4EFD-936D-B368DFCAE6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2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0325B-B31D-4515-8D86-CCC022DF75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5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20648-B353-4696-9741-BA2FAFD9E6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0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FC7F4-D4CD-493D-BC65-F9E46B80D5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4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A1D81-1F35-43A6-AC5F-3197EA6C1AC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7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6459F-E3A2-4E59-A509-72AC51B016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59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07C3C-447E-401A-AE6C-CA556CEDA0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9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900E4-0BC3-48D7-8A1D-8BFA08A968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8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66368-51E5-4678-9CC8-CB3CE13C22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1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26455-ACDC-4FA4-943B-9863A6765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6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6A287-E6C0-4D62-8DDA-F060B07A8F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4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F3EB3-92F1-4359-916E-87A3CECF95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9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4E34B-E17D-4ABB-83BD-6342539A73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7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DDAAD-60BD-4298-A9B5-72CF2B9AE6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D0D25-B7A2-491F-97F8-8E591EBFE8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4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ECC99-B902-4D23-975D-E810C88CDF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8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A3E95-595C-4C73-8BA2-CE97771D94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6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12C16-6379-4B14-9F60-E5CF5E6315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40051-F874-40C3-90E7-AD104319E4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8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9D2DE-3B4E-46E0-B8F4-9269E576D3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25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2440B-20BC-46B1-A1B6-B7ED34739A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0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6CE28-D87A-4CFB-887D-D6E4F9E2B8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4E9D7-2F83-44CC-A09D-E2742BE590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772BD-D0D4-4CD4-810D-9E0339C761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19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A2787-E6A0-4657-B1B8-7833703E59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20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7016A-6355-4A39-8036-7CD2D82AD7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35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A22EC-0230-494D-9E91-170F2567A0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02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75611-FE38-4D99-891D-98F29464EE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1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1BCF6-120E-499D-837A-840F24E1D7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5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D78F6-CDED-4D41-80F5-50AB082069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61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C7E8F-492E-4ED1-B6DB-824914EF9F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29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9A9E1-0D11-41D9-8173-0584CD7066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1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EE20D-1285-4EF6-87CC-53BBC65B99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6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8EAA2-5FE4-4DDA-93EC-BBD5C3D14E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9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EFE65-573C-4F81-97B2-482C6CCDDF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346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69979-9765-41FB-B85C-6A68867675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095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1A87-0697-4EE8-AF10-50EF00305F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70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34A64-27D9-4FD8-B9DB-ACC0077BB8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2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7584D-A697-4742-83A4-C350942EEE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0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97A61-7A59-41D6-BCB5-3D9780A4CC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086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2554C-5A36-47EF-B8CE-D5385FA919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942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C8BA5-7A9C-49B0-BFDD-5D4AA4F51F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27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56CC3-91C6-4434-86F2-8FD8BA04E0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63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66B1E-A656-4928-B1B9-E52E7B7F20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11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F9B29-892F-49F4-9DDB-CB3714F233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EB070-80BF-4E9B-B120-036144C882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03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7A9C3-29B7-4A5E-8B7D-7C23CBEE49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58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C8712-F643-432D-A263-C295E10643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2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1DDAC-FA8A-4B6E-995D-F29652EB5A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93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38C61-C21E-447E-9614-AE372868C8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82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D01FF-E3C5-4C63-8C2F-FF9D14D6B9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083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25875-3D24-4618-9F46-A16BCEE113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53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6A4F3-1B85-418B-9F6A-AEFA7D8B09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434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9F926-0371-4C1B-91FA-788D1DC7C3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37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723D5-6561-46CC-B26F-E90E123EBF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04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D880C-C9B6-422A-848B-4BED2A74D0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Nathalie Cameron</cp:lastModifiedBy>
  <cp:revision>26</cp:revision>
  <dcterms:created xsi:type="dcterms:W3CDTF">2017-09-05T21:58:07Z</dcterms:created>
  <dcterms:modified xsi:type="dcterms:W3CDTF">2020-10-01T15:19:58Z</dcterms:modified>
</cp:coreProperties>
</file>